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B124-92D9-4FF4-9262-5B2E6E4143E0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5B7CB-49C0-4AA5-B09D-CC41E592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6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BB124-92D9-4FF4-9262-5B2E6E4143E0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5B7CB-49C0-4AA5-B09D-CC41E592B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1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25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6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1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0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01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9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53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50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4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4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67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12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63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98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09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29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27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82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85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2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7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80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89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72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27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5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64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5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80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8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21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1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 검사</a:t>
            </a:r>
            <a:r>
              <a:rPr lang="en-US" altLang="ko-KR" smtClean="0"/>
              <a:t>(Depth Test)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60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 검사</a:t>
            </a:r>
            <a:r>
              <a:rPr lang="en-US" altLang="ko-KR" smtClean="0"/>
              <a:t>(Stencil Test)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12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검사</a:t>
            </a:r>
            <a:r>
              <a:rPr lang="en-US" altLang="ko-KR" smtClean="0"/>
              <a:t>(Depth-Stencil Test)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70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상태</a:t>
            </a:r>
            <a:r>
              <a:rPr lang="en-US" altLang="ko-KR" smtClean="0"/>
              <a:t>(Depth-Stencil State)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80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상태</a:t>
            </a:r>
            <a:r>
              <a:rPr lang="en-US" altLang="ko-KR" smtClean="0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78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상태</a:t>
            </a:r>
            <a:r>
              <a:rPr lang="en-US" altLang="ko-KR" smtClean="0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518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상태</a:t>
            </a:r>
            <a:r>
              <a:rPr lang="en-US" altLang="ko-KR" smtClean="0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9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84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상태</a:t>
            </a:r>
            <a:r>
              <a:rPr lang="en-US" altLang="ko-KR" smtClean="0"/>
              <a:t>(Depth-Stencil State)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07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6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14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29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62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92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97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19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깊이</a:t>
            </a:r>
            <a:r>
              <a:rPr lang="en-US" altLang="ko-KR" smtClean="0"/>
              <a:t>-</a:t>
            </a:r>
            <a:r>
              <a:rPr lang="ko-KR" altLang="en-US" smtClean="0"/>
              <a:t>스텐실 뷰</a:t>
            </a:r>
            <a:r>
              <a:rPr lang="en-US" altLang="ko-KR" smtClean="0"/>
              <a:t>(Depth-Stencil View)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1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9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6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20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96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7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64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16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84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19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06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5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56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90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스텐실</a:t>
            </a:r>
            <a:r>
              <a:rPr lang="en-US" altLang="ko-KR" smtClean="0"/>
              <a:t>(Stencil) </a:t>
            </a:r>
            <a:r>
              <a:rPr lang="ko-KR" altLang="en-US" smtClean="0"/>
              <a:t>응용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3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0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8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화면 슬라이드 쇼(4:3)</PresentationFormat>
  <Paragraphs>70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4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Direct3D 12 디바이스</vt:lpstr>
      <vt:lpstr>Direct3D 12 디바이스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깊이 검사(Depth Test)</vt:lpstr>
      <vt:lpstr>스텐실 검사(Stencil Test)</vt:lpstr>
      <vt:lpstr>깊이-스텐실 검사(Depth-Stencil Test)</vt:lpstr>
      <vt:lpstr>깊이-스텐실 상태(Depth-Stencil State)</vt:lpstr>
      <vt:lpstr>깊이-스텐실 상태(Depth-Stencil State)</vt:lpstr>
      <vt:lpstr>깊이-스텐실 상태(Depth-Stencil State)</vt:lpstr>
      <vt:lpstr>깊이-스텐실 상태(Depth-Stencil State)</vt:lpstr>
      <vt:lpstr>깊이-스텐실 상태(Depth-Stencil State)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깊이-스텐실 뷰(Depth-Stencil View)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스텐실(Stencil) 응용</vt:lpstr>
      <vt:lpstr>조명(Lighting)</vt:lpstr>
      <vt:lpstr>스텐실(Stencil) 응용</vt:lpstr>
      <vt:lpstr>스텐실(Stencil) 응용</vt:lpstr>
      <vt:lpstr>스텐실(Stencil) 응용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2021-09-13T03:19:47Z</dcterms:created>
  <dcterms:modified xsi:type="dcterms:W3CDTF">2021-09-13T03:19:47Z</dcterms:modified>
</cp:coreProperties>
</file>